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0"/>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1134" r:id="rId107"/>
    <p:sldId id="886" r:id="rId108"/>
    <p:sldId id="888" r:id="rId109"/>
    <p:sldId id="889" r:id="rId110"/>
    <p:sldId id="890" r:id="rId111"/>
    <p:sldId id="891" r:id="rId112"/>
    <p:sldId id="892" r:id="rId113"/>
    <p:sldId id="895" r:id="rId114"/>
    <p:sldId id="896" r:id="rId115"/>
    <p:sldId id="942" r:id="rId116"/>
    <p:sldId id="943" r:id="rId117"/>
    <p:sldId id="872" r:id="rId118"/>
    <p:sldId id="898" r:id="rId119"/>
    <p:sldId id="899" r:id="rId120"/>
    <p:sldId id="900" r:id="rId121"/>
    <p:sldId id="945" r:id="rId122"/>
    <p:sldId id="901" r:id="rId123"/>
    <p:sldId id="944" r:id="rId124"/>
    <p:sldId id="949" r:id="rId125"/>
    <p:sldId id="950" r:id="rId126"/>
    <p:sldId id="951" r:id="rId127"/>
    <p:sldId id="952" r:id="rId128"/>
    <p:sldId id="953" r:id="rId129"/>
    <p:sldId id="954" r:id="rId130"/>
    <p:sldId id="955" r:id="rId131"/>
    <p:sldId id="956" r:id="rId132"/>
    <p:sldId id="957" r:id="rId133"/>
    <p:sldId id="958" r:id="rId134"/>
    <p:sldId id="959" r:id="rId135"/>
    <p:sldId id="960" r:id="rId136"/>
    <p:sldId id="961" r:id="rId137"/>
    <p:sldId id="962" r:id="rId138"/>
    <p:sldId id="963" r:id="rId139"/>
    <p:sldId id="897" r:id="rId140"/>
    <p:sldId id="913" r:id="rId141"/>
    <p:sldId id="971" r:id="rId142"/>
    <p:sldId id="914" r:id="rId143"/>
    <p:sldId id="915" r:id="rId144"/>
    <p:sldId id="916" r:id="rId145"/>
    <p:sldId id="917" r:id="rId146"/>
    <p:sldId id="918" r:id="rId147"/>
    <p:sldId id="919" r:id="rId148"/>
    <p:sldId id="923" r:id="rId149"/>
    <p:sldId id="924" r:id="rId150"/>
    <p:sldId id="925" r:id="rId151"/>
    <p:sldId id="926" r:id="rId152"/>
    <p:sldId id="927" r:id="rId153"/>
    <p:sldId id="928" r:id="rId154"/>
    <p:sldId id="931" r:id="rId155"/>
    <p:sldId id="932" r:id="rId156"/>
    <p:sldId id="933" r:id="rId157"/>
    <p:sldId id="935" r:id="rId158"/>
    <p:sldId id="936" r:id="rId159"/>
    <p:sldId id="940" r:id="rId160"/>
    <p:sldId id="941" r:id="rId161"/>
    <p:sldId id="909" r:id="rId162"/>
    <p:sldId id="903" r:id="rId163"/>
    <p:sldId id="904" r:id="rId164"/>
    <p:sldId id="905" r:id="rId165"/>
    <p:sldId id="906" r:id="rId166"/>
    <p:sldId id="907" r:id="rId167"/>
    <p:sldId id="908" r:id="rId168"/>
    <p:sldId id="260" r:id="rId169"/>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17"/>
        <p:guide pos="3144"/>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794"/>
        <p:guide pos="217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3" Type="http://schemas.openxmlformats.org/officeDocument/2006/relationships/tableStyles" Target="tableStyles.xml"/><Relationship Id="rId172" Type="http://schemas.openxmlformats.org/officeDocument/2006/relationships/viewProps" Target="viewProps.xml"/><Relationship Id="rId171" Type="http://schemas.openxmlformats.org/officeDocument/2006/relationships/presProps" Target="presProps.xml"/><Relationship Id="rId170" Type="http://schemas.openxmlformats.org/officeDocument/2006/relationships/handoutMaster" Target="handoutMasters/handoutMaster1.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80.bmp"/></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23.bin"/><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3.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26.bin"/></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14.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wmf"/><Relationship Id="rId3" Type="http://schemas.openxmlformats.org/officeDocument/2006/relationships/oleObject" Target="../embeddings/oleObject28.bin"/><Relationship Id="rId2" Type="http://schemas.openxmlformats.org/officeDocument/2006/relationships/image" Target="../media/image85.wmf"/><Relationship Id="rId1"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29.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20.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wmf"/><Relationship Id="rId3" Type="http://schemas.openxmlformats.org/officeDocument/2006/relationships/oleObject" Target="../embeddings/oleObject31.bin"/><Relationship Id="rId2" Type="http://schemas.openxmlformats.org/officeDocument/2006/relationships/image" Target="../media/image90.wmf"/><Relationship Id="rId1" Type="http://schemas.openxmlformats.org/officeDocument/2006/relationships/oleObject" Target="../embeddings/oleObject30.bin"/></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oleObject" Target="../embeddings/oleObject32.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100.wmf"/><Relationship Id="rId2" Type="http://schemas.openxmlformats.org/officeDocument/2006/relationships/oleObject" Target="../embeddings/oleObject34.bin"/><Relationship Id="rId1" Type="http://schemas.openxmlformats.org/officeDocument/2006/relationships/image" Target="../media/image9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5.bin"/></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5.wmf"/><Relationship Id="rId1" Type="http://schemas.openxmlformats.org/officeDocument/2006/relationships/oleObject" Target="../embeddings/oleObject3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40.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38.bin"/><Relationship Id="rId3" Type="http://schemas.openxmlformats.org/officeDocument/2006/relationships/image" Target="../media/image109.wmf"/><Relationship Id="rId2" Type="http://schemas.openxmlformats.org/officeDocument/2006/relationships/oleObject" Target="../embeddings/oleObject37.bin"/><Relationship Id="rId1"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39.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2.wmf"/><Relationship Id="rId1" Type="http://schemas.openxmlformats.org/officeDocument/2006/relationships/oleObject" Target="../embeddings/oleObject40.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7" Type="http://schemas.openxmlformats.org/officeDocument/2006/relationships/notesSlide" Target="../notesSlides/notesSlide150.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4.wmf"/><Relationship Id="rId3" Type="http://schemas.openxmlformats.org/officeDocument/2006/relationships/oleObject" Target="../embeddings/oleObject42.bin"/><Relationship Id="rId2" Type="http://schemas.openxmlformats.org/officeDocument/2006/relationships/image" Target="../media/image113.wmf"/><Relationship Id="rId1" Type="http://schemas.openxmlformats.org/officeDocument/2006/relationships/oleObject" Target="../embeddings/oleObject41.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6" Type="http://schemas.openxmlformats.org/officeDocument/2006/relationships/notesSlide" Target="../notesSlides/notesSlide153.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43.bin"/><Relationship Id="rId1" Type="http://schemas.openxmlformats.org/officeDocument/2006/relationships/image" Target="../media/image116.png"/></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8.wmf"/><Relationship Id="rId1" Type="http://schemas.openxmlformats.org/officeDocument/2006/relationships/oleObject" Target="../embeddings/oleObject44.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7" Type="http://schemas.openxmlformats.org/officeDocument/2006/relationships/notesSlide" Target="../notesSlides/notesSlide156.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6.bin"/><Relationship Id="rId2" Type="http://schemas.openxmlformats.org/officeDocument/2006/relationships/image" Target="../media/image119.wmf"/><Relationship Id="rId1" Type="http://schemas.openxmlformats.org/officeDocument/2006/relationships/oleObject" Target="../embeddings/oleObject45.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7" Type="http://schemas.openxmlformats.org/officeDocument/2006/relationships/notesSlide" Target="../notesSlides/notesSlide158.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2.wmf"/><Relationship Id="rId3" Type="http://schemas.openxmlformats.org/officeDocument/2006/relationships/oleObject" Target="../embeddings/oleObject48.bin"/><Relationship Id="rId2" Type="http://schemas.openxmlformats.org/officeDocument/2006/relationships/image" Target="../media/image121.wmf"/><Relationship Id="rId1" Type="http://schemas.openxmlformats.org/officeDocument/2006/relationships/oleObject" Target="../embeddings/oleObject47.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62.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49.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5.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7.wmf"/><Relationship Id="rId1" Type="http://schemas.openxmlformats.org/officeDocument/2006/relationships/oleObject" Target="../embeddings/oleObject50.bin"/></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68300"/>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sz="1700" smtClean="0"/>
          </a:p>
        </p:txBody>
      </p:sp>
      <p:sp>
        <p:nvSpPr>
          <p:cNvPr id="3" name="TextBox 2"/>
          <p:cNvSpPr txBox="1"/>
          <p:nvPr/>
        </p:nvSpPr>
        <p:spPr>
          <a:xfrm>
            <a:off x="657918" y="1800934"/>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
        <p:nvSpPr>
          <p:cNvPr id="4" name="TextBox 2"/>
          <p:cNvSpPr txBox="1"/>
          <p:nvPr/>
        </p:nvSpPr>
        <p:spPr>
          <a:xfrm>
            <a:off x="657860" y="3523615"/>
            <a:ext cx="8850630" cy="1555750"/>
          </a:xfrm>
          <a:prstGeom prst="rect">
            <a:avLst/>
          </a:prstGeom>
          <a:solidFill>
            <a:schemeClr val="bg1">
              <a:lumMod val="95000"/>
            </a:schemeClr>
          </a:solidFill>
        </p:spPr>
        <p:txBody>
          <a:bodyPr wrap="square" rtlCol="0">
            <a:spAutoFit/>
          </a:bodyPr>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a:t>
            </a:r>
            <a:endParaRPr lang="en-US" altLang="zh-CN" sz="2200" b="1"/>
          </a:p>
        </p:txBody>
      </p:sp>
      <p:sp>
        <p:nvSpPr>
          <p:cNvPr id="3" name="TextBox 2"/>
          <p:cNvSpPr txBox="1"/>
          <p:nvPr/>
        </p:nvSpPr>
        <p:spPr>
          <a:xfrm>
            <a:off x="269240" y="3856355"/>
            <a:ext cx="9362440" cy="1189355"/>
          </a:xfrm>
          <a:prstGeom prst="rect">
            <a:avLst/>
          </a:prstGeom>
          <a:solidFill>
            <a:schemeClr val="bg1">
              <a:lumMod val="95000"/>
            </a:schemeClr>
          </a:solidFill>
        </p:spPr>
        <p:txBody>
          <a:bodyPr wrap="square" rtlCol="0">
            <a:spAutoFit/>
          </a:bodyPr>
          <a:lstStyle/>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16205" y="1661795"/>
            <a:ext cx="5619750" cy="18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14" name="Picture 2" descr="/Users/xujia/Desktop/ocmrm2pw9j.pngocmrm2pw9j"/>
          <p:cNvPicPr>
            <a:picLocks noChangeAspect="1" noChangeArrowheads="1"/>
          </p:cNvPicPr>
          <p:nvPr/>
        </p:nvPicPr>
        <p:blipFill>
          <a:blip r:embed="rId2"/>
          <a:srcRect/>
          <a:stretch>
            <a:fillRect/>
          </a:stretch>
        </p:blipFill>
        <p:spPr bwMode="auto">
          <a:xfrm>
            <a:off x="5735638" y="0"/>
            <a:ext cx="4162425" cy="3488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06121" y="1152167"/>
            <a:ext cx="6209138" cy="2861310"/>
          </a:xfrm>
          <a:prstGeom prst="rect">
            <a:avLst/>
          </a:prstGeom>
          <a:noFill/>
        </p:spPr>
        <p:txBody>
          <a:bodyPr wrap="square" rtlCol="0">
            <a:spAutoFit/>
          </a:bodyPr>
          <a:lstStyle/>
          <a:p>
            <a:pPr fontAlgn="base"/>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每个浏览器独享</a:t>
            </a:r>
            <a:r>
              <a:rPr lang="en-US" altLang="zh-CN" smtClean="0"/>
              <a:t>pipeline</a:t>
            </a:r>
            <a:r>
              <a:rPr lang="zh-CN" altLang="en-US" smtClean="0"/>
              <a:t>和</a:t>
            </a:r>
            <a:r>
              <a:rPr lang="en-US" altLang="zh-CN" smtClean="0"/>
              <a:t>handler</a:t>
            </a:r>
            <a:endParaRPr lang="en-US" altLang="zh-CN" smtClean="0"/>
          </a:p>
          <a:p>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44453</Words>
  <Application>WPS 演示</Application>
  <PresentationFormat>自定义</PresentationFormat>
  <Paragraphs>2282</Paragraphs>
  <Slides>166</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166</vt:i4>
      </vt:variant>
    </vt:vector>
  </HeadingPairs>
  <TitlesOfParts>
    <vt:vector size="233"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3243</cp:revision>
  <dcterms:created xsi:type="dcterms:W3CDTF">2021-12-02T09:19:26Z</dcterms:created>
  <dcterms:modified xsi:type="dcterms:W3CDTF">2021-12-02T09:19:26Z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